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67" r:id="rId4"/>
    <p:sldId id="303" r:id="rId5"/>
    <p:sldId id="287" r:id="rId6"/>
    <p:sldId id="294" r:id="rId7"/>
    <p:sldId id="296" r:id="rId8"/>
    <p:sldId id="295" r:id="rId9"/>
    <p:sldId id="302" r:id="rId10"/>
    <p:sldId id="299" r:id="rId11"/>
    <p:sldId id="300" r:id="rId12"/>
    <p:sldId id="301" r:id="rId13"/>
    <p:sldId id="293" r:id="rId14"/>
    <p:sldId id="298" r:id="rId15"/>
    <p:sldId id="297" r:id="rId16"/>
    <p:sldId id="292" r:id="rId17"/>
    <p:sldId id="285" r:id="rId18"/>
    <p:sldId id="289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6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3009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5996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6801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285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4295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561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2394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37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6406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2339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568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729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8891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570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1581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385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6572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0040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45145" y="2429509"/>
            <a:ext cx="7197726" cy="2237567"/>
          </a:xfrm>
        </p:spPr>
        <p:txBody>
          <a:bodyPr>
            <a:normAutofit fontScale="90000"/>
          </a:bodyPr>
          <a:lstStyle/>
          <a:p>
            <a:pPr algn="ctr"/>
            <a:r>
              <a:rPr lang="nl-NL" dirty="0" smtClean="0">
                <a:latin typeface="Eras Light ITC" panose="020B0402030504020804" pitchFamily="34" charset="0"/>
              </a:rPr>
              <a:t>Colony</a:t>
            </a:r>
            <a:r>
              <a:rPr lang="nl-NL" dirty="0">
                <a:latin typeface="Eras Light ITC" panose="020B0402030504020804" pitchFamily="34" charset="0"/>
              </a:rPr>
              <a:t> </a:t>
            </a:r>
            <a:r>
              <a:rPr lang="nl-NL" dirty="0" smtClean="0">
                <a:latin typeface="Eras Light ITC" panose="020B0402030504020804" pitchFamily="34" charset="0"/>
              </a:rPr>
              <a:t>Cruiser: </a:t>
            </a:r>
            <a:br>
              <a:rPr lang="nl-NL" dirty="0" smtClean="0">
                <a:latin typeface="Eras Light ITC" panose="020B0402030504020804" pitchFamily="34" charset="0"/>
              </a:rPr>
            </a:br>
            <a:r>
              <a:rPr lang="nl-NL" dirty="0" smtClean="0">
                <a:latin typeface="Eras Light ITC" panose="020B0402030504020804" pitchFamily="34" charset="0"/>
              </a:rPr>
              <a:t>The Maria</a:t>
            </a:r>
            <a:br>
              <a:rPr lang="nl-NL" dirty="0" smtClean="0">
                <a:latin typeface="Eras Light ITC" panose="020B0402030504020804" pitchFamily="34" charset="0"/>
              </a:rPr>
            </a:br>
            <a:r>
              <a:rPr lang="nl-NL" dirty="0" smtClean="0">
                <a:latin typeface="Eras Light ITC" panose="020B0402030504020804" pitchFamily="34" charset="0"/>
              </a:rPr>
              <a:t>(</a:t>
            </a:r>
            <a:r>
              <a:rPr lang="nl-NL" dirty="0" err="1" smtClean="0">
                <a:latin typeface="Eras Light ITC" panose="020B0402030504020804" pitchFamily="34" charset="0"/>
              </a:rPr>
              <a:t>Dev</a:t>
            </a:r>
            <a:r>
              <a:rPr lang="nl-NL" dirty="0" smtClean="0">
                <a:latin typeface="Eras Light ITC" panose="020B0402030504020804" pitchFamily="34" charset="0"/>
              </a:rPr>
              <a:t> Fase 2)</a:t>
            </a:r>
            <a:endParaRPr lang="nl-NL" dirty="0">
              <a:latin typeface="Eras Light ITC" panose="020B0402030504020804" pitchFamily="34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90535" y="6314536"/>
            <a:ext cx="7197726" cy="382437"/>
          </a:xfrm>
        </p:spPr>
        <p:txBody>
          <a:bodyPr/>
          <a:lstStyle/>
          <a:p>
            <a:r>
              <a:rPr lang="nl-NL" dirty="0" smtClean="0">
                <a:latin typeface="Eras Light ITC" panose="020B0402030504020804" pitchFamily="34" charset="0"/>
              </a:rPr>
              <a:t>Epsilon Studios</a:t>
            </a:r>
            <a:endParaRPr lang="nl-NL" dirty="0">
              <a:latin typeface="Eras Light ITC" panose="020B0402030504020804" pitchFamily="34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765" y="4066055"/>
            <a:ext cx="2252235" cy="224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Art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  <p:pic>
        <p:nvPicPr>
          <p:cNvPr id="1026" name="Picture 2" descr="C:\Users\Defame\Desktop\Presentatie gamelab 2 pics\CharacterRigh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178" y="1785055"/>
            <a:ext cx="1995044" cy="493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efame\Desktop\Presentatie gamelab 2 pics\CharacterLef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199" y="1777380"/>
            <a:ext cx="1865484" cy="494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efame\Desktop\Presentatie gamelab 2 pics\Revol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51" y="1878069"/>
            <a:ext cx="3081446" cy="19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Defame\Desktop\Presentatie gamelab 2 pics\CeramicBlad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246" y="3876847"/>
            <a:ext cx="3736807" cy="37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Defame\Desktop\Presentatie gamelab 2 pics\Rifl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465" y="4368517"/>
            <a:ext cx="3226672" cy="103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Defame\Desktop\Presentatie gamelab 2 pics\Shotgu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535" y="1878069"/>
            <a:ext cx="3712534" cy="191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Defame\Desktop\Presentatie gamelab 2 pics\Grenad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88" y="4169038"/>
            <a:ext cx="1057580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Defame\Desktop\GameLab2\Game-Lab-2.1\Artist\A. Weapon\4. AssaultRifle\4. Texture\AssaultRifleTextures\AssaulRifleExport_MainBody_Norma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535" y="5546604"/>
            <a:ext cx="1184856" cy="118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Defame\Desktop\GameLab2\Game-Lab-2.1\Artist\A. Weapon\4. AssaultRifle\4. Texture\AssaultRifleTextures\AssaulRifleExport_Barrel_AlbedoTransparency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227" y="5515457"/>
            <a:ext cx="1247149" cy="124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Defame\Desktop\GameLab2\Game-Lab-2.1\Artist\A. Weapon\4. AssaultRifle\4. Texture\AssaultRifleTextures\AssaulRifleExport_MainBody_AlbedoTransparency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517" y="5515457"/>
            <a:ext cx="1223981" cy="122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Defame\Desktop\GameLab2\Game-Lab-2.1\Artist\A. Weapon\6. Grenades\4. Texture\GrenadeTextures\GrenadeExport_MainColor_AlbedoTransparency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332" y="5410833"/>
            <a:ext cx="1310643" cy="131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C:\Users\Defame\Desktop\GameLab2\Game-Lab-2.1\Artist\A. Weapon\6. Grenades\4. Texture\GrenadeTextures\GrenadeExport_Handle_AlbedoTransparency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683" y="4006794"/>
            <a:ext cx="1310643" cy="131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89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efame\Desktop\Presentatie gamelab 2 pics\MutatedD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732" y="419184"/>
            <a:ext cx="5654625" cy="383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efame\Desktop\Presentatie gamelab 2 pics\Xenomorp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082" y="1152314"/>
            <a:ext cx="2936571" cy="310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efame\Desktop\Presentatie gamelab 2 pics\Turr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64" y="4227881"/>
            <a:ext cx="2186669" cy="234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Defame\Desktop\Presentatie gamelab 2 pics\Roomb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65" y="2647973"/>
            <a:ext cx="2202484" cy="133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Defame\Desktop\GameLab2\Game-Lab-2.1\Artist\C. Enemy\6. Xenomorph\4. Texture\XenoTextures\XenoExport_Skin_AlbedoTransparenc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635" y="4484853"/>
            <a:ext cx="2066221" cy="20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Defame\Desktop\GameLab2\Game-Lab-2.1\Artist\C. Enemy\1. MutatedDog\4. Texture\MutantDog\MutandHound_Skin_Emissi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354" y="4484854"/>
            <a:ext cx="2066221" cy="20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Defame\Desktop\GameLab2\Game-Lab-2.1\Artist\C. Enemy\1. MutatedDog\4. Texture\MutantDog\MutandHound_Skin_AlbedoTransparenc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136" y="4466548"/>
            <a:ext cx="2066221" cy="20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Defame\Desktop\GameLab2\Game-Lab-2.1\Artist\C. Enemy\3. Turret\4. Texture\TurretTextures\TurretExport_Base_Norma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082" y="4484853"/>
            <a:ext cx="2066221" cy="20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8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efame\Desktop\Presentatie gamelab 2 pics\Offi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" y="2835646"/>
            <a:ext cx="4557332" cy="379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efame\Desktop\Presentatie gamelab 2 pics\CargoB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753" y="287054"/>
            <a:ext cx="2508651" cy="238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Defame\Desktop\Presentatie gamelab 2 pics\Cha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677" y="2835645"/>
            <a:ext cx="3035554" cy="379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Defame\Desktop\Presentatie gamelab 2 pics\HoloConso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" y="287054"/>
            <a:ext cx="2981262" cy="238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Defame\Desktop\Presentatie gamelab 2 pics\Tab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14" y="2835645"/>
            <a:ext cx="2792019" cy="200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Defame\Desktop\GameLab2\Game-Lab-2.1\Artist\D. Static Enviroment\1. Boxes\4. Texture\CrateTextures\BoxPlain_Box_AlbedoTransparenc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538" y="287054"/>
            <a:ext cx="2389476" cy="238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Defame\Desktop\GameLab2\Game-Lab-2.1\Artist\D. Static Enviroment\1. Boxes\4. Texture\CrateTextures\BoxPlain_Box_MetallicSmoothnes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233" y="287054"/>
            <a:ext cx="2389476" cy="238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Defame\Desktop\GameLab2\Game-Lab-2.1\Artist\F. Level\2. Office\4. Texture\Room1\RoomExport_Material _22_AlbedoTransparency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482" y="5022053"/>
            <a:ext cx="1605885" cy="160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Defame\Desktop\GameLab2\Game-Lab-2.1\Artist\F. Level\2. Office\4. Texture\Room1\RoomExport_Closet_AlbedoTransparency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14" y="5022053"/>
            <a:ext cx="1605885" cy="160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02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Development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00665" y="1661652"/>
            <a:ext cx="6039464" cy="5358579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Eras Light ITC" panose="020B0402030504020804" pitchFamily="34" charset="0"/>
              </a:rPr>
              <a:t>Status game op </a:t>
            </a:r>
            <a:r>
              <a:rPr lang="en-US" sz="2000" dirty="0" err="1" smtClean="0">
                <a:latin typeface="Eras Light ITC" panose="020B0402030504020804" pitchFamily="34" charset="0"/>
              </a:rPr>
              <a:t>technisch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gebied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pPr lvl="1"/>
            <a:r>
              <a:rPr lang="en-US" dirty="0" err="1" smtClean="0">
                <a:latin typeface="Eras Light ITC" panose="020B0402030504020804" pitchFamily="34" charset="0"/>
              </a:rPr>
              <a:t>Goed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opweg</a:t>
            </a:r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r>
              <a:rPr lang="en-US" dirty="0" err="1" smtClean="0">
                <a:latin typeface="Eras Light ITC" panose="020B0402030504020804" pitchFamily="34" charset="0"/>
              </a:rPr>
              <a:t>Weinig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problemen</a:t>
            </a:r>
            <a:endParaRPr lang="en-US" dirty="0" smtClean="0">
              <a:latin typeface="Eras Light ITC" panose="020B0402030504020804" pitchFamily="34" charset="0"/>
            </a:endParaRP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Uitleg</a:t>
            </a:r>
            <a:r>
              <a:rPr lang="en-US" sz="2000" dirty="0" smtClean="0">
                <a:latin typeface="Eras Light ITC" panose="020B0402030504020804" pitchFamily="34" charset="0"/>
              </a:rPr>
              <a:t> A.I. </a:t>
            </a:r>
            <a:r>
              <a:rPr lang="en-US" sz="2000" dirty="0" err="1" smtClean="0">
                <a:latin typeface="Eras Light ITC" panose="020B0402030504020804" pitchFamily="34" charset="0"/>
              </a:rPr>
              <a:t>systeem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Moet </a:t>
            </a:r>
            <a:r>
              <a:rPr lang="en-US" dirty="0" err="1" smtClean="0">
                <a:latin typeface="Eras Light ITC" panose="020B0402030504020804" pitchFamily="34" charset="0"/>
              </a:rPr>
              <a:t>gemaakt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worden</a:t>
            </a:r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r>
              <a:rPr lang="en-US" dirty="0" err="1" smtClean="0">
                <a:latin typeface="Eras Light ITC" panose="020B0402030504020804" pitchFamily="34" charset="0"/>
              </a:rPr>
              <a:t>helft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wordt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stilstaand</a:t>
            </a:r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A* pathfinding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Uitleg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vecht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systeem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FPS </a:t>
            </a:r>
            <a:r>
              <a:rPr lang="en-US" dirty="0" err="1" smtClean="0">
                <a:latin typeface="Eras Light ITC" panose="020B0402030504020804" pitchFamily="34" charset="0"/>
              </a:rPr>
              <a:t>gebaseerd</a:t>
            </a:r>
            <a:endParaRPr lang="en-US" dirty="0">
              <a:latin typeface="Eras Light ITC" panose="020B0402030504020804" pitchFamily="34" charset="0"/>
            </a:endParaRPr>
          </a:p>
          <a:p>
            <a:pPr lvl="1"/>
            <a:r>
              <a:rPr lang="en-US" dirty="0" err="1" smtClean="0">
                <a:latin typeface="Eras Light ITC" panose="020B0402030504020804" pitchFamily="34" charset="0"/>
              </a:rPr>
              <a:t>Switchen</a:t>
            </a:r>
            <a:r>
              <a:rPr lang="en-US" dirty="0" smtClean="0">
                <a:latin typeface="Eras Light ITC" panose="020B0402030504020804" pitchFamily="34" charset="0"/>
              </a:rPr>
              <a:t> van ammo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Melee-only </a:t>
            </a:r>
            <a:r>
              <a:rPr lang="en-US" dirty="0" err="1" smtClean="0">
                <a:latin typeface="Eras Light ITC" panose="020B0402030504020804" pitchFamily="34" charset="0"/>
              </a:rPr>
              <a:t>optie</a:t>
            </a:r>
            <a:r>
              <a:rPr lang="en-US" dirty="0" smtClean="0">
                <a:latin typeface="Eras Light ITC" panose="020B0402030504020804" pitchFamily="34" charset="0"/>
              </a:rPr>
              <a:t>.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Stimulation pack</a:t>
            </a:r>
            <a:endParaRPr lang="nl-NL" sz="2000" dirty="0" smtClean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17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Aanwezig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  <p:sp>
        <p:nvSpPr>
          <p:cNvPr id="6" name="Rechthoek 5"/>
          <p:cNvSpPr/>
          <p:nvPr/>
        </p:nvSpPr>
        <p:spPr>
          <a:xfrm>
            <a:off x="1064815" y="2501361"/>
            <a:ext cx="64273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Eras Light ITC" panose="020B0402030504020804" pitchFamily="34" charset="0"/>
              </a:rPr>
              <a:t>Momenteel</a:t>
            </a:r>
            <a:r>
              <a:rPr lang="en-US" dirty="0" smtClean="0">
                <a:latin typeface="Eras Light ITC" panose="020B0402030504020804" pitchFamily="34" charset="0"/>
              </a:rPr>
              <a:t>  </a:t>
            </a:r>
            <a:r>
              <a:rPr lang="en-US" dirty="0" err="1">
                <a:latin typeface="Eras Light ITC" panose="020B0402030504020804" pitchFamily="34" charset="0"/>
              </a:rPr>
              <a:t>aanwezig</a:t>
            </a:r>
            <a:r>
              <a:rPr lang="en-US" dirty="0">
                <a:latin typeface="Eras Light ITC" panose="020B04020305040208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Eras Light ITC" panose="020B0402030504020804" pitchFamily="34" charset="0"/>
              </a:rPr>
              <a:t>Vecht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systeem</a:t>
            </a:r>
            <a:endParaRPr lang="en-US" dirty="0">
              <a:latin typeface="Eras Light ITC" panose="020B04020305040208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Eras Light ITC" panose="020B0402030504020804" pitchFamily="34" charset="0"/>
              </a:rPr>
              <a:t>De </a:t>
            </a:r>
            <a:r>
              <a:rPr lang="en-US" dirty="0" err="1">
                <a:latin typeface="Eras Light ITC" panose="020B0402030504020804" pitchFamily="34" charset="0"/>
              </a:rPr>
              <a:t>meeste</a:t>
            </a:r>
            <a:r>
              <a:rPr lang="en-US" dirty="0">
                <a:latin typeface="Eras Light ITC" panose="020B0402030504020804" pitchFamily="34" charset="0"/>
              </a:rPr>
              <a:t> managers </a:t>
            </a:r>
            <a:endParaRPr lang="en-US" dirty="0" smtClean="0">
              <a:latin typeface="Eras Light ITC" panose="020B04020305040208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Eras Light ITC" panose="020B0402030504020804" pitchFamily="34" charset="0"/>
              </a:rPr>
              <a:t>Meeste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>
                <a:latin typeface="Eras Light ITC" panose="020B0402030504020804" pitchFamily="34" charset="0"/>
              </a:rPr>
              <a:t>van </a:t>
            </a:r>
            <a:r>
              <a:rPr lang="en-US" dirty="0" err="1">
                <a:latin typeface="Eras Light ITC" panose="020B0402030504020804" pitchFamily="34" charset="0"/>
              </a:rPr>
              <a:t>onze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wapens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smtClean="0">
                <a:latin typeface="Eras Light ITC" panose="020B0402030504020804" pitchFamily="34" charset="0"/>
              </a:rPr>
              <a:t>qua script</a:t>
            </a:r>
            <a:endParaRPr lang="en-US" dirty="0">
              <a:latin typeface="Eras Light ITC" panose="020B0402030504020804" pitchFamily="34" charset="0"/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5565058" y="250136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Eras Light ITC" panose="020B0402030504020804" pitchFamily="34" charset="0"/>
              </a:rPr>
              <a:t>Wat </a:t>
            </a:r>
            <a:r>
              <a:rPr lang="en-US" dirty="0" err="1">
                <a:latin typeface="Eras Light ITC" panose="020B0402030504020804" pitchFamily="34" charset="0"/>
              </a:rPr>
              <a:t>moet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er</a:t>
            </a:r>
            <a:r>
              <a:rPr lang="en-US" dirty="0">
                <a:latin typeface="Eras Light ITC" panose="020B0402030504020804" pitchFamily="34" charset="0"/>
              </a:rPr>
              <a:t> nog in </a:t>
            </a:r>
            <a:r>
              <a:rPr lang="en-US" dirty="0" err="1">
                <a:latin typeface="Eras Light ITC" panose="020B0402030504020804" pitchFamily="34" charset="0"/>
              </a:rPr>
              <a:t>komen</a:t>
            </a:r>
            <a:r>
              <a:rPr lang="en-US" dirty="0">
                <a:latin typeface="Eras Light ITC" panose="020B04020305040208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Eras Light ITC" panose="020B0402030504020804" pitchFamily="34" charset="0"/>
              </a:rPr>
              <a:t>Onze</a:t>
            </a:r>
            <a:r>
              <a:rPr lang="en-US" dirty="0">
                <a:latin typeface="Eras Light ITC" panose="020B0402030504020804" pitchFamily="34" charset="0"/>
              </a:rPr>
              <a:t> A.I.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Eras Light ITC" panose="020B0402030504020804" pitchFamily="34" charset="0"/>
              </a:rPr>
              <a:t>Focussen</a:t>
            </a:r>
            <a:r>
              <a:rPr lang="en-US" dirty="0">
                <a:latin typeface="Eras Light ITC" panose="020B0402030504020804" pitchFamily="34" charset="0"/>
              </a:rPr>
              <a:t> op A.I.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Eras Light ITC" panose="020B0402030504020804" pitchFamily="34" charset="0"/>
              </a:rPr>
              <a:t>Slowmotion</a:t>
            </a:r>
            <a:r>
              <a:rPr lang="en-US" dirty="0">
                <a:latin typeface="Eras Light ITC" panose="020B0402030504020804" pitchFamily="34" charset="0"/>
              </a:rPr>
              <a:t> van </a:t>
            </a:r>
            <a:r>
              <a:rPr lang="en-US" dirty="0" err="1">
                <a:latin typeface="Eras Light ITC" panose="020B0402030504020804" pitchFamily="34" charset="0"/>
              </a:rPr>
              <a:t>stimpack</a:t>
            </a:r>
            <a:endParaRPr lang="en-US" dirty="0">
              <a:latin typeface="Eras Light ITC" panose="020B04020305040208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Eras Light ITC" panose="020B0402030504020804" pitchFamily="34" charset="0"/>
              </a:rPr>
              <a:t>Radar </a:t>
            </a:r>
            <a:r>
              <a:rPr lang="en-US" dirty="0" err="1">
                <a:latin typeface="Eras Light ITC" panose="020B0402030504020804" pitchFamily="34" charset="0"/>
              </a:rPr>
              <a:t>en</a:t>
            </a:r>
            <a:r>
              <a:rPr lang="en-US" dirty="0">
                <a:latin typeface="Eras Light ITC" panose="020B0402030504020804" pitchFamily="34" charset="0"/>
              </a:rPr>
              <a:t> Hit detection</a:t>
            </a:r>
          </a:p>
        </p:txBody>
      </p:sp>
    </p:spTree>
    <p:extLst>
      <p:ext uri="{BB962C8B-B14F-4D97-AF65-F5344CB8AC3E}">
        <p14:creationId xmlns:p14="http://schemas.microsoft.com/office/powerpoint/2010/main" val="359371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Taakverdeling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436712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Eras Light ITC" panose="020B0402030504020804" pitchFamily="34" charset="0"/>
              </a:rPr>
              <a:t>Per sprint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Factoren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pPr lvl="1"/>
            <a:r>
              <a:rPr lang="en-US" dirty="0" err="1" smtClean="0">
                <a:latin typeface="Eras Light ITC" panose="020B0402030504020804" pitchFamily="34" charset="0"/>
              </a:rPr>
              <a:t>Te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maken</a:t>
            </a:r>
            <a:r>
              <a:rPr lang="en-US" dirty="0" smtClean="0">
                <a:latin typeface="Eras Light ITC" panose="020B0402030504020804" pitchFamily="34" charset="0"/>
              </a:rPr>
              <a:t> met </a:t>
            </a:r>
            <a:r>
              <a:rPr lang="en-US" dirty="0" err="1" smtClean="0">
                <a:latin typeface="Eras Light ITC" panose="020B0402030504020804" pitchFamily="34" charset="0"/>
              </a:rPr>
              <a:t>vorig</a:t>
            </a:r>
            <a:r>
              <a:rPr lang="en-US" dirty="0" smtClean="0">
                <a:latin typeface="Eras Light ITC" panose="020B0402030504020804" pitchFamily="34" charset="0"/>
              </a:rPr>
              <a:t> script?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Past </a:t>
            </a:r>
            <a:r>
              <a:rPr lang="en-US" dirty="0" err="1" smtClean="0">
                <a:latin typeface="Eras Light ITC" panose="020B0402030504020804" pitchFamily="34" charset="0"/>
              </a:rPr>
              <a:t>bij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vorig</a:t>
            </a:r>
            <a:r>
              <a:rPr lang="en-US" dirty="0" smtClean="0">
                <a:latin typeface="Eras Light ITC" panose="020B0402030504020804" pitchFamily="34" charset="0"/>
              </a:rPr>
              <a:t> script?</a:t>
            </a:r>
          </a:p>
          <a:p>
            <a:pPr lvl="1"/>
            <a:r>
              <a:rPr lang="en-US" dirty="0" err="1" smtClean="0">
                <a:latin typeface="Eras Light ITC" panose="020B0402030504020804" pitchFamily="34" charset="0"/>
              </a:rPr>
              <a:t>Wie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heeft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er</a:t>
            </a:r>
            <a:r>
              <a:rPr lang="en-US" dirty="0" smtClean="0">
                <a:latin typeface="Eras Light ITC" panose="020B0402030504020804" pitchFamily="34" charset="0"/>
              </a:rPr>
              <a:t> zin in?</a:t>
            </a:r>
            <a:endParaRPr lang="en-US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15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QA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400" y="1995704"/>
            <a:ext cx="5710646" cy="4428339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400" y="1995704"/>
            <a:ext cx="5711910" cy="443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3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" y="841308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Vragen ? 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 smtClean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nl-NL" sz="2000" dirty="0" smtClean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685801" y="2065867"/>
            <a:ext cx="1013142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Eras Light ITC" panose="020B0402030504020804" pitchFamily="34" charset="0"/>
              </a:rPr>
              <a:t>We zo </a:t>
            </a:r>
            <a:r>
              <a:rPr lang="en-US" sz="2000" dirty="0" err="1" smtClean="0">
                <a:latin typeface="Eras Light ITC" panose="020B0402030504020804" pitchFamily="34" charset="0"/>
              </a:rPr>
              <a:t>gaan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demonstreren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73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Zone &amp; UX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436712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Eras Light ITC" panose="020B0402030504020804" pitchFamily="34" charset="0"/>
              </a:rPr>
              <a:t>Map van de </a:t>
            </a:r>
            <a:r>
              <a:rPr lang="en-US" sz="2000" dirty="0" err="1" smtClean="0">
                <a:latin typeface="Eras Light ITC" panose="020B0402030504020804" pitchFamily="34" charset="0"/>
              </a:rPr>
              <a:t>conceptfase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r>
              <a:rPr lang="en-US" sz="2000" dirty="0" smtClean="0">
                <a:latin typeface="Eras Light ITC" panose="020B0402030504020804" pitchFamily="34" charset="0"/>
              </a:rPr>
              <a:t>Walk through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Uitleg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Grayboxes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r>
              <a:rPr lang="en-US" sz="2000" dirty="0">
                <a:latin typeface="Eras Light ITC" panose="020B0402030504020804" pitchFamily="34" charset="0"/>
              </a:rPr>
              <a:t>fun-to-play element</a:t>
            </a:r>
          </a:p>
          <a:p>
            <a:r>
              <a:rPr lang="en-US" sz="2000" dirty="0" err="1">
                <a:latin typeface="Eras Light ITC" panose="020B0402030504020804" pitchFamily="34" charset="0"/>
              </a:rPr>
              <a:t>Interactie</a:t>
            </a:r>
            <a:r>
              <a:rPr lang="en-US" sz="2000" dirty="0">
                <a:latin typeface="Eras Light ITC" panose="020B0402030504020804" pitchFamily="34" charset="0"/>
              </a:rPr>
              <a:t> met </a:t>
            </a:r>
            <a:r>
              <a:rPr lang="en-US" sz="2000" dirty="0" smtClean="0">
                <a:latin typeface="Eras Light ITC" panose="020B0402030504020804" pitchFamily="34" charset="0"/>
              </a:rPr>
              <a:t>speller</a:t>
            </a: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9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Voorstellen groep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142067"/>
            <a:ext cx="11506198" cy="3649133"/>
          </a:xfrm>
        </p:spPr>
        <p:txBody>
          <a:bodyPr>
            <a:normAutofit/>
          </a:bodyPr>
          <a:lstStyle/>
          <a:p>
            <a:r>
              <a:rPr lang="nl-NL" sz="2000" dirty="0" smtClean="0">
                <a:latin typeface="Eras Light ITC" panose="020B0402030504020804" pitchFamily="34" charset="0"/>
              </a:rPr>
              <a:t>Producer:				Fahrettin Güngör		(manage project, </a:t>
            </a:r>
            <a:r>
              <a:rPr lang="nl-NL" sz="2000" dirty="0" err="1" smtClean="0">
                <a:latin typeface="Eras Light ITC" panose="020B0402030504020804" pitchFamily="34" charset="0"/>
              </a:rPr>
              <a:t>Helicopter</a:t>
            </a:r>
            <a:r>
              <a:rPr lang="nl-NL" sz="2000" dirty="0" smtClean="0">
                <a:latin typeface="Eras Light ITC" panose="020B0402030504020804" pitchFamily="34" charset="0"/>
              </a:rPr>
              <a:t> view, probleem oplossen)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Lead Developer:		Mack Mendes Moreira	(aansturen </a:t>
            </a:r>
            <a:r>
              <a:rPr lang="nl-NL" sz="2000" dirty="0" err="1" smtClean="0">
                <a:latin typeface="Eras Light ITC" panose="020B0402030504020804" pitchFamily="34" charset="0"/>
              </a:rPr>
              <a:t>developers</a:t>
            </a:r>
            <a:r>
              <a:rPr lang="nl-NL" sz="2000" dirty="0" smtClean="0">
                <a:latin typeface="Eras Light ITC" panose="020B0402030504020804" pitchFamily="34" charset="0"/>
              </a:rPr>
              <a:t>, overzicht scripts, consistentie)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Lead Artist:			Ruben de Water			(art </a:t>
            </a:r>
            <a:r>
              <a:rPr lang="nl-NL" sz="2000" dirty="0" err="1" smtClean="0">
                <a:latin typeface="Eras Light ITC" panose="020B0402030504020804" pitchFamily="34" charset="0"/>
              </a:rPr>
              <a:t>style</a:t>
            </a:r>
            <a:r>
              <a:rPr lang="nl-NL" sz="2000" dirty="0" smtClean="0">
                <a:latin typeface="Eras Light ITC" panose="020B0402030504020804" pitchFamily="34" charset="0"/>
              </a:rPr>
              <a:t> consistentie, </a:t>
            </a:r>
            <a:r>
              <a:rPr lang="nl-NL" sz="2000" dirty="0" err="1">
                <a:latin typeface="Eras Light ITC" panose="020B0402030504020804" pitchFamily="34" charset="0"/>
              </a:rPr>
              <a:t>b</a:t>
            </a:r>
            <a:r>
              <a:rPr lang="nl-NL" sz="2000" dirty="0" err="1" smtClean="0">
                <a:latin typeface="Eras Light ITC" panose="020B0402030504020804" pitchFamily="34" charset="0"/>
              </a:rPr>
              <a:t>ack-ups</a:t>
            </a:r>
            <a:r>
              <a:rPr lang="nl-NL" sz="2000" dirty="0" smtClean="0">
                <a:latin typeface="Eras Light ITC" panose="020B0402030504020804" pitchFamily="34" charset="0"/>
              </a:rPr>
              <a:t> maken)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Level Designer:		Lara van </a:t>
            </a:r>
            <a:r>
              <a:rPr lang="nl-NL" sz="2000" dirty="0" err="1" smtClean="0">
                <a:latin typeface="Eras Light ITC" panose="020B0402030504020804" pitchFamily="34" charset="0"/>
              </a:rPr>
              <a:t>Hezel</a:t>
            </a:r>
            <a:r>
              <a:rPr lang="nl-NL" sz="2000" dirty="0" smtClean="0">
                <a:latin typeface="Eras Light ITC" panose="020B0402030504020804" pitchFamily="34" charset="0"/>
              </a:rPr>
              <a:t>			(creativiteit in levels, 2 wekelijks import assets)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User Experience:		Kevin de Greef			(flow in de game, HUD, look </a:t>
            </a:r>
            <a:r>
              <a:rPr lang="nl-NL" sz="2000" dirty="0" err="1" smtClean="0">
                <a:latin typeface="Eras Light ITC" panose="020B0402030504020804" pitchFamily="34" charset="0"/>
              </a:rPr>
              <a:t>and</a:t>
            </a:r>
            <a:r>
              <a:rPr lang="nl-NL" sz="2000" dirty="0" smtClean="0">
                <a:latin typeface="Eras Light ITC" panose="020B0402030504020804" pitchFamily="34" charset="0"/>
              </a:rPr>
              <a:t> feel met concept)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Planningsmanager:	Fahrettin Güngör		(planning, workflow, assetlist maken)</a:t>
            </a:r>
            <a:endParaRPr lang="nl-NL" sz="2000" dirty="0">
              <a:latin typeface="Eras Light ITC" panose="020B0402030504020804" pitchFamily="34" charset="0"/>
            </a:endParaRPr>
          </a:p>
          <a:p>
            <a:r>
              <a:rPr lang="nl-NL" sz="2000" dirty="0" smtClean="0">
                <a:latin typeface="Eras Light ITC" panose="020B0402030504020804" pitchFamily="34" charset="0"/>
              </a:rPr>
              <a:t>Quality Assurance:		Mack </a:t>
            </a:r>
            <a:r>
              <a:rPr lang="nl-NL" sz="2000" dirty="0" err="1">
                <a:latin typeface="Eras Light ITC" panose="020B0402030504020804" pitchFamily="34" charset="0"/>
              </a:rPr>
              <a:t>Mendes</a:t>
            </a:r>
            <a:r>
              <a:rPr lang="nl-NL" sz="2000" dirty="0">
                <a:latin typeface="Eras Light ITC" panose="020B0402030504020804" pitchFamily="34" charset="0"/>
              </a:rPr>
              <a:t> </a:t>
            </a:r>
            <a:r>
              <a:rPr lang="nl-NL" sz="2000" dirty="0" smtClean="0">
                <a:latin typeface="Eras Light ITC" panose="020B0402030504020804" pitchFamily="34" charset="0"/>
              </a:rPr>
              <a:t>Moreira	(bugs omschrijven, game testen om bugs te vinden)</a:t>
            </a: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99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Inhoudsopgave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34149" y="2224216"/>
            <a:ext cx="5245103" cy="4357417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Eras Light ITC" panose="020B0402030504020804" pitchFamily="34" charset="0"/>
              </a:rPr>
              <a:t>Status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Groepsdynamiek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Presentie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r>
              <a:rPr lang="en-US" sz="2000" dirty="0" smtClean="0">
                <a:latin typeface="Eras Light ITC" panose="020B0402030504020804" pitchFamily="34" charset="0"/>
              </a:rPr>
              <a:t>Planning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Backlog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Art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Development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QA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Vragen</a:t>
            </a:r>
            <a:r>
              <a:rPr lang="en-US" sz="2000" dirty="0" smtClean="0">
                <a:latin typeface="Eras Light ITC" panose="020B0402030504020804" pitchFamily="34" charset="0"/>
              </a:rPr>
              <a:t>?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Zone/UX</a:t>
            </a:r>
            <a:endParaRPr lang="nl-NL" sz="2000" dirty="0" smtClean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38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status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8863" y="2215978"/>
            <a:ext cx="5245103" cy="4357417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Eras Light ITC" panose="020B0402030504020804" pitchFamily="34" charset="0"/>
              </a:rPr>
              <a:t>Status van de game</a:t>
            </a: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95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err="1" smtClean="0">
                <a:latin typeface="Eras Light ITC" panose="020B0402030504020804" pitchFamily="34" charset="0"/>
              </a:rPr>
              <a:t>GroepsDynamiek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94270" y="2323070"/>
            <a:ext cx="10322957" cy="410992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Eras Light ITC" panose="020B0402030504020804" pitchFamily="34" charset="0"/>
              </a:rPr>
              <a:t>Wat </a:t>
            </a:r>
            <a:r>
              <a:rPr lang="en-US" sz="2000" dirty="0" err="1" smtClean="0">
                <a:latin typeface="Eras Light ITC" panose="020B0402030504020804" pitchFamily="34" charset="0"/>
              </a:rPr>
              <a:t>gaat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goed</a:t>
            </a:r>
            <a:r>
              <a:rPr lang="en-US" sz="2000" dirty="0" smtClean="0">
                <a:latin typeface="Eras Light ITC" panose="020B0402030504020804" pitchFamily="34" charset="0"/>
              </a:rPr>
              <a:t>?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Wat </a:t>
            </a:r>
            <a:r>
              <a:rPr lang="en-US" sz="2000" dirty="0" err="1" smtClean="0">
                <a:latin typeface="Eras Light ITC" panose="020B0402030504020804" pitchFamily="34" charset="0"/>
              </a:rPr>
              <a:t>gaat</a:t>
            </a:r>
            <a:r>
              <a:rPr lang="en-US" sz="2000" dirty="0" smtClean="0">
                <a:latin typeface="Eras Light ITC" panose="020B0402030504020804" pitchFamily="34" charset="0"/>
              </a:rPr>
              <a:t>/</a:t>
            </a:r>
            <a:r>
              <a:rPr lang="en-US" sz="2000" dirty="0" err="1" smtClean="0">
                <a:latin typeface="Eras Light ITC" panose="020B0402030504020804" pitchFamily="34" charset="0"/>
              </a:rPr>
              <a:t>ging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verkeerd</a:t>
            </a:r>
            <a:r>
              <a:rPr lang="en-US" sz="2000" dirty="0" smtClean="0">
                <a:latin typeface="Eras Light ITC" panose="020B0402030504020804" pitchFamily="34" charset="0"/>
              </a:rPr>
              <a:t>?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Hoe </a:t>
            </a:r>
            <a:r>
              <a:rPr lang="en-US" sz="2000" dirty="0" err="1" smtClean="0">
                <a:latin typeface="Eras Light ITC" panose="020B0402030504020804" pitchFamily="34" charset="0"/>
              </a:rPr>
              <a:t>zijn</a:t>
            </a:r>
            <a:r>
              <a:rPr lang="en-US" sz="2000" dirty="0" smtClean="0">
                <a:latin typeface="Eras Light ITC" panose="020B0402030504020804" pitchFamily="34" charset="0"/>
              </a:rPr>
              <a:t> de </a:t>
            </a:r>
            <a:r>
              <a:rPr lang="en-US" sz="2000" dirty="0" err="1" smtClean="0">
                <a:latin typeface="Eras Light ITC" panose="020B0402030504020804" pitchFamily="34" charset="0"/>
              </a:rPr>
              <a:t>problemen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getackeled</a:t>
            </a:r>
            <a:r>
              <a:rPr lang="en-US" sz="2000" dirty="0" smtClean="0">
                <a:latin typeface="Eras Light ITC" panose="020B0402030504020804" pitchFamily="34" charset="0"/>
              </a:rPr>
              <a:t>?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Afwezigheidscijfers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39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presentie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160" y="1795995"/>
            <a:ext cx="8080273" cy="4811435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60" y="1795995"/>
            <a:ext cx="8129434" cy="4825928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160" y="1788748"/>
            <a:ext cx="8129434" cy="4825928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160" y="1788749"/>
            <a:ext cx="8129434" cy="484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8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Planning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1" y="1790700"/>
            <a:ext cx="11915775" cy="50673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1" y="1787658"/>
            <a:ext cx="11915775" cy="5070342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10" y="1787658"/>
            <a:ext cx="11915775" cy="5070342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09" y="1785933"/>
            <a:ext cx="11915775" cy="5072067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107" y="1748414"/>
            <a:ext cx="11915775" cy="5109586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102" y="1748414"/>
            <a:ext cx="11915779" cy="510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3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err="1" smtClean="0">
                <a:latin typeface="Eras Light ITC" panose="020B0402030504020804" pitchFamily="34" charset="0"/>
              </a:rPr>
              <a:t>BackLog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4" y="2289840"/>
            <a:ext cx="8401050" cy="404812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855" y="2289840"/>
            <a:ext cx="8478669" cy="4048125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856" y="2286389"/>
            <a:ext cx="8478668" cy="4051576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854" y="2286389"/>
            <a:ext cx="8478669" cy="405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8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en-US" sz="6600" dirty="0" smtClean="0">
                <a:latin typeface="Eras Light ITC" panose="020B0402030504020804" pitchFamily="34" charset="0"/>
              </a:rPr>
              <a:t>Planning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570606" y="2255338"/>
            <a:ext cx="40789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Eras Light ITC" panose="020B0402030504020804" pitchFamily="34" charset="0"/>
              </a:rPr>
              <a:t>Wat </a:t>
            </a:r>
            <a:r>
              <a:rPr lang="en-US" sz="2000" dirty="0" err="1" smtClean="0">
                <a:latin typeface="Eras Light ITC" panose="020B0402030504020804" pitchFamily="34" charset="0"/>
              </a:rPr>
              <a:t>gaat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goed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Eras Light ITC" panose="020B0402030504020804" pitchFamily="34" charset="0"/>
              </a:rPr>
              <a:t>Verbeteringen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215317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emels">
  <a:themeElements>
    <a:clrScheme name="Hemels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Hemel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mels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1044</TotalTime>
  <Words>167</Words>
  <Application>Microsoft Office PowerPoint</Application>
  <PresentationFormat>Breedbeeld</PresentationFormat>
  <Paragraphs>127</Paragraphs>
  <Slides>18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Eras Light ITC</vt:lpstr>
      <vt:lpstr>Hemels</vt:lpstr>
      <vt:lpstr>Colony Cruiser:  The Maria (Dev Fase 2)</vt:lpstr>
      <vt:lpstr>Voorstellen groep</vt:lpstr>
      <vt:lpstr>Inhoudsopgave</vt:lpstr>
      <vt:lpstr>status</vt:lpstr>
      <vt:lpstr>GroepsDynamiek</vt:lpstr>
      <vt:lpstr>presentie</vt:lpstr>
      <vt:lpstr>Planning</vt:lpstr>
      <vt:lpstr>BackLog</vt:lpstr>
      <vt:lpstr>Planning</vt:lpstr>
      <vt:lpstr>Art</vt:lpstr>
      <vt:lpstr>PowerPoint-presentatie</vt:lpstr>
      <vt:lpstr>PowerPoint-presentatie</vt:lpstr>
      <vt:lpstr>Development</vt:lpstr>
      <vt:lpstr>Aanwezig</vt:lpstr>
      <vt:lpstr>Taakverdeling</vt:lpstr>
      <vt:lpstr>QA</vt:lpstr>
      <vt:lpstr>Vragen ? </vt:lpstr>
      <vt:lpstr>Zone &amp; UX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Colony Cruiser:  The Maria</dc:title>
  <dc:creator>Fahrettin Güngör</dc:creator>
  <cp:lastModifiedBy>Fahrettin</cp:lastModifiedBy>
  <cp:revision>171</cp:revision>
  <dcterms:created xsi:type="dcterms:W3CDTF">2016-02-05T09:21:15Z</dcterms:created>
  <dcterms:modified xsi:type="dcterms:W3CDTF">2016-04-26T09:45:54Z</dcterms:modified>
</cp:coreProperties>
</file>